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0073E-FD88-41E0-BAE7-3543D6C81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F6AAEC-15F4-4996-9240-70D21E60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C67B40-1CBE-4A11-BBF8-725ADE4F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1BD52-110B-448D-A3ED-012E49D9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405825-AADE-4EFE-89E6-1A2010D3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0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F4DD6-F59F-4EC0-BD35-3E100E2C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54FCD4-08FA-4BD2-A851-171D21002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1C2B8-CDBF-45B3-8F41-7D219A41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D91B54-383A-4415-9852-23D84D5B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C3A1F-038E-4ADE-9FEC-6016A521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9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AF271C-49D0-4558-B833-319C671FF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57BEDD-3A9C-4C8E-AE93-835B8F0E3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0D6A30-5B51-4068-9C71-CBF91921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35320-9D4B-45F3-A681-161AB533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D51925-78C0-4C4B-ABC4-D4A2F594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216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FD2C4-BEF2-4840-8FD3-E809F545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F9014-2280-4729-AF56-C587642D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065C9-C53F-4D5C-830B-9F6E52B7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620796-27B7-4FEB-AA62-B649762C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8C11B2-F72C-49AC-95B7-06ACCB49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2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77702-833B-4CA5-8BC9-F12A6D37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523004-D9EE-4DF0-BD27-F010C997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4427A3-8615-4F2D-B74A-43D146F9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8F32C-5A00-47BE-994D-8299331F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81A214-52D2-4330-B692-D0A5A6A1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30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65D05-B81F-4B86-A65B-9B13D537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8F737-3DAC-4B4B-86C7-657A20F36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634168-2248-4CC1-9B6E-698B89FF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8BED46-1AFC-4264-A08D-68329F64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2DB3-9107-49FB-A00A-F112FCBC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124713-D07C-4B11-8CB8-37FC8CBA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8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B7B0E-3911-4FB6-B20B-07D3F51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6B4A6-2E20-4667-A86D-726E79C8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7FF089-DE55-4D0A-9836-9BB296F63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7C5099-E883-4B62-A946-B87AF1617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868A79-5F68-4B68-9AE3-AF6D578ED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374330-E37B-4142-AC35-578A3CCB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DD3CAE-E9D6-44AF-B325-43039032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213BA2-A385-4F99-873D-DE37FAFA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99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6618A-38CA-4ECD-A071-02F62804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89FCFC-A8E3-4528-AC1B-0229497F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7EEDBE-0343-45D4-8630-F5602B9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170591-D53B-44F6-A9F9-81722433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0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31DAEA-FB30-4CDD-9136-0DDC5DD0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F785DF-91BF-4BC0-8267-77A9BB98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EF5867-C34B-4C24-99EF-5C90004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11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6B7AA-84A7-4CA8-AC89-3E662147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B44CBE-B4D5-47B8-A3B9-24123DFA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54CD49-CAB2-4C20-B0DB-66AD9072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B7F47C-D81E-4604-BDB0-4772DD7C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A14DF6-C203-4314-A381-64C4048F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93674F-277A-4917-9911-B82FAAFE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52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202D5-614D-4DF5-A997-463C8713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7CA1C6-C028-4DBD-A8A8-C466AC6A5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877540-60DB-40BF-9BB5-ADED69DD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ED952A-DD11-4ED6-85D8-31D1C5DE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0685F4-0473-4433-8D9E-0936260E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60B8F4-0F80-4A58-8FB1-C50E1180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60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CBCD3E-279C-4677-8B73-53668350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470AF9-3425-466E-9328-011318CA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8CF755-D210-4038-9941-548FB39FB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5EA9-6946-4F5C-9100-98DFEED247A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C28D5A-1772-4E7A-BF3C-CA42A859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C0DAC-A5A9-4F4A-A22A-132F6FF1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2691-CA98-406E-94A6-AEBA978057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61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716C0C-8264-4C09-9C03-2E0965B9F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" y="0"/>
            <a:ext cx="1204968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52933-73CA-45B2-9B0F-C59F1A3FD14E}"/>
              </a:ext>
            </a:extLst>
          </p:cNvPr>
          <p:cNvSpPr txBox="1"/>
          <p:nvPr/>
        </p:nvSpPr>
        <p:spPr>
          <a:xfrm>
            <a:off x="2478157" y="2915478"/>
            <a:ext cx="754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– LỚP 1 – TUẦN 6 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8F602D-3D4F-450E-BD85-8F9297D0B24F}"/>
              </a:ext>
            </a:extLst>
          </p:cNvPr>
          <p:cNvSpPr txBox="1"/>
          <p:nvPr/>
        </p:nvSpPr>
        <p:spPr>
          <a:xfrm>
            <a:off x="2895599" y="1802296"/>
            <a:ext cx="665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PHÚ HÒA ĐÔNG</a:t>
            </a:r>
          </a:p>
        </p:txBody>
      </p:sp>
    </p:spTree>
    <p:extLst>
      <p:ext uri="{BB962C8B-B14F-4D97-AF65-F5344CB8AC3E}">
        <p14:creationId xmlns:p14="http://schemas.microsoft.com/office/powerpoint/2010/main" val="6080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A45B66-1FE7-448F-BDCD-ACC6E3CCD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-296214"/>
            <a:ext cx="6732104" cy="2245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162C9E-B49E-43F1-9340-C86FC2A98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1777285"/>
            <a:ext cx="6732104" cy="175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14BE71-4DAE-449E-9995-6DB74496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3193961"/>
            <a:ext cx="6732104" cy="224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F06D1F-F2A5-444D-868A-5CAE05A2F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5074277"/>
            <a:ext cx="6732104" cy="2321554"/>
          </a:xfrm>
          <a:prstGeom prst="rect">
            <a:avLst/>
          </a:prstGeom>
        </p:spPr>
      </p:pic>
      <p:sp>
        <p:nvSpPr>
          <p:cNvPr id="9" name="Horizontal Scroll 7">
            <a:extLst>
              <a:ext uri="{FF2B5EF4-FFF2-40B4-BE49-F238E27FC236}">
                <a16:creationId xmlns:a16="http://schemas.microsoft.com/office/drawing/2014/main" xmlns="" id="{6FBCEF20-F7A7-4156-B044-C50EC1E2A0BB}"/>
              </a:ext>
            </a:extLst>
          </p:cNvPr>
          <p:cNvSpPr/>
          <p:nvPr/>
        </p:nvSpPr>
        <p:spPr>
          <a:xfrm>
            <a:off x="8348870" y="379343"/>
            <a:ext cx="2286000" cy="67989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0" name="Horizontal Scroll 7">
            <a:extLst>
              <a:ext uri="{FF2B5EF4-FFF2-40B4-BE49-F238E27FC236}">
                <a16:creationId xmlns:a16="http://schemas.microsoft.com/office/drawing/2014/main" xmlns="" id="{06E19152-7938-4BA4-9A4A-CF9852E4C136}"/>
              </a:ext>
            </a:extLst>
          </p:cNvPr>
          <p:cNvSpPr/>
          <p:nvPr/>
        </p:nvSpPr>
        <p:spPr>
          <a:xfrm>
            <a:off x="8441635" y="2155136"/>
            <a:ext cx="2286000" cy="67989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1" name="Horizontal Scroll 7">
            <a:extLst>
              <a:ext uri="{FF2B5EF4-FFF2-40B4-BE49-F238E27FC236}">
                <a16:creationId xmlns:a16="http://schemas.microsoft.com/office/drawing/2014/main" xmlns="" id="{3734D88E-EBAE-4C6E-A813-7BC915D30559}"/>
              </a:ext>
            </a:extLst>
          </p:cNvPr>
          <p:cNvSpPr/>
          <p:nvPr/>
        </p:nvSpPr>
        <p:spPr>
          <a:xfrm>
            <a:off x="8441635" y="3894119"/>
            <a:ext cx="2286000" cy="67989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2" name="Horizontal Scroll 7">
            <a:extLst>
              <a:ext uri="{FF2B5EF4-FFF2-40B4-BE49-F238E27FC236}">
                <a16:creationId xmlns:a16="http://schemas.microsoft.com/office/drawing/2014/main" xmlns="" id="{F8997823-BD32-4D89-910F-8770EF71B36D}"/>
              </a:ext>
            </a:extLst>
          </p:cNvPr>
          <p:cNvSpPr/>
          <p:nvPr/>
        </p:nvSpPr>
        <p:spPr>
          <a:xfrm>
            <a:off x="8348870" y="5633102"/>
            <a:ext cx="2286000" cy="67989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33466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rd">
            <a:extLst>
              <a:ext uri="{FF2B5EF4-FFF2-40B4-BE49-F238E27FC236}">
                <a16:creationId xmlns:a16="http://schemas.microsoft.com/office/drawing/2014/main" xmlns="" id="{48442FF4-ED92-44FF-8E9B-F4F61A75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BBFF2E-4616-4DA2-BD7D-489151F4171F}"/>
              </a:ext>
            </a:extLst>
          </p:cNvPr>
          <p:cNvSpPr txBox="1"/>
          <p:nvPr/>
        </p:nvSpPr>
        <p:spPr>
          <a:xfrm>
            <a:off x="5738191" y="1273753"/>
            <a:ext cx="2835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Chào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tạm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biệt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các</a:t>
            </a:r>
            <a:r>
              <a:rPr lang="en-US" sz="5400" dirty="0">
                <a:solidFill>
                  <a:srgbClr val="FF0000"/>
                </a:solidFill>
              </a:rPr>
              <a:t> con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6" name="Picture 5" descr="blumen-pflanzen042">
            <a:extLst>
              <a:ext uri="{FF2B5EF4-FFF2-40B4-BE49-F238E27FC236}">
                <a16:creationId xmlns:a16="http://schemas.microsoft.com/office/drawing/2014/main" xmlns="" id="{3410446B-B77F-4065-9228-4AC593D57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01" y="3400031"/>
            <a:ext cx="27965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F0046FC1-E45C-4A2A-8A7C-D3A8F7F50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-116690" y="0"/>
            <a:ext cx="121629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97EB01-18B0-4195-933D-311F54D422A6}"/>
              </a:ext>
            </a:extLst>
          </p:cNvPr>
          <p:cNvSpPr txBox="1"/>
          <p:nvPr/>
        </p:nvSpPr>
        <p:spPr>
          <a:xfrm>
            <a:off x="4108174" y="2597426"/>
            <a:ext cx="3511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F79051-AEEE-4C6C-AA3F-EC280C00DCDD}"/>
              </a:ext>
            </a:extLst>
          </p:cNvPr>
          <p:cNvSpPr txBox="1"/>
          <p:nvPr/>
        </p:nvSpPr>
        <p:spPr>
          <a:xfrm>
            <a:off x="397565" y="702365"/>
            <a:ext cx="214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73B32F-779F-4DC1-B8AA-B387AEDC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-154546"/>
            <a:ext cx="6427306" cy="2228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A9D053-02D1-4CDA-B049-77F1E01E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1455313"/>
            <a:ext cx="6427306" cy="1896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9B8714-CC06-4700-8D23-9CE8017D0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3013656"/>
            <a:ext cx="6427306" cy="2251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104B5A-D158-4D04-8958-82B99DC11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2" y="5022761"/>
            <a:ext cx="6427306" cy="21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5FB6ED-CD23-4771-AE3B-AA8CFA81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1209391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F99281-9CEF-4098-B43D-CCEF925B272C}"/>
              </a:ext>
            </a:extLst>
          </p:cNvPr>
          <p:cNvSpPr txBox="1"/>
          <p:nvPr/>
        </p:nvSpPr>
        <p:spPr>
          <a:xfrm>
            <a:off x="3816626" y="315401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GIÃN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ED75C6-7E36-4045-B552-8A3945AF6B96}"/>
              </a:ext>
            </a:extLst>
          </p:cNvPr>
          <p:cNvSpPr txBox="1"/>
          <p:nvPr/>
        </p:nvSpPr>
        <p:spPr>
          <a:xfrm>
            <a:off x="265043" y="397565"/>
            <a:ext cx="392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C5AB1C-47D7-4D5C-A4DE-1EA473E73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1043896"/>
            <a:ext cx="9250018" cy="50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185CD5-5CCF-4936-84FD-5108B442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689113"/>
            <a:ext cx="8904633" cy="54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FC5353-AEFE-4A4D-ABD3-7C948106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4" y="884582"/>
            <a:ext cx="8547652" cy="52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159B83-CEAC-46C3-9436-74849723E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3" y="766762"/>
            <a:ext cx="9223514" cy="49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21D706-FBEC-458E-9F1C-E6B4B52B7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"/>
            <a:ext cx="1194021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DD6530-9AD8-47CF-9707-1CF293304240}"/>
              </a:ext>
            </a:extLst>
          </p:cNvPr>
          <p:cNvSpPr txBox="1"/>
          <p:nvPr/>
        </p:nvSpPr>
        <p:spPr>
          <a:xfrm>
            <a:off x="4472609" y="2644170"/>
            <a:ext cx="3684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Viết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vào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vở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tập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viết</a:t>
            </a:r>
            <a:endParaRPr lang="vi-V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21AK22</cp:lastModifiedBy>
  <cp:revision>11</cp:revision>
  <dcterms:created xsi:type="dcterms:W3CDTF">2021-10-20T11:04:58Z</dcterms:created>
  <dcterms:modified xsi:type="dcterms:W3CDTF">2021-10-20T12:29:24Z</dcterms:modified>
</cp:coreProperties>
</file>